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67" r:id="rId4"/>
    <p:sldId id="264" r:id="rId5"/>
    <p:sldId id="265" r:id="rId6"/>
    <p:sldId id="260" r:id="rId7"/>
    <p:sldId id="261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75" autoAdjust="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029-70F5-4A51-A02C-7D1C27C943A6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4EA6-D133-4686-BE51-89E423010A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32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029-70F5-4A51-A02C-7D1C27C943A6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4EA6-D133-4686-BE51-89E423010A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00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029-70F5-4A51-A02C-7D1C27C943A6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4EA6-D133-4686-BE51-89E423010A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74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029-70F5-4A51-A02C-7D1C27C943A6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4EA6-D133-4686-BE51-89E423010A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02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029-70F5-4A51-A02C-7D1C27C943A6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4EA6-D133-4686-BE51-89E423010A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75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029-70F5-4A51-A02C-7D1C27C943A6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4EA6-D133-4686-BE51-89E423010A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01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029-70F5-4A51-A02C-7D1C27C943A6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4EA6-D133-4686-BE51-89E423010A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405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029-70F5-4A51-A02C-7D1C27C943A6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4EA6-D133-4686-BE51-89E423010A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51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029-70F5-4A51-A02C-7D1C27C943A6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4EA6-D133-4686-BE51-89E423010A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93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029-70F5-4A51-A02C-7D1C27C943A6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4EA6-D133-4686-BE51-89E423010A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00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029-70F5-4A51-A02C-7D1C27C943A6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4EA6-D133-4686-BE51-89E423010A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24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84029-70F5-4A51-A02C-7D1C27C943A6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24EA6-D133-4686-BE51-89E423010A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04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Pohár Vysočiny 2014</a:t>
            </a:r>
            <a:b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19.-26.7.2014</a:t>
            </a:r>
            <a:b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Havlíčkův Brod</a:t>
            </a:r>
            <a:endParaRPr lang="cs-CZ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9252520" cy="353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 descr="Logo pohar 20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356992"/>
            <a:ext cx="3168352" cy="110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617261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3542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okumenty\Létání\letiste\zavody HB\LKHB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43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okumenty\Létání\letiste\zavody HB\LKHB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9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 smtClean="0"/>
              <a:t>Jižní </a:t>
            </a:r>
            <a:r>
              <a:rPr lang="cs-CZ" sz="1800" dirty="0"/>
              <a:t>hranice MTMA Čáslav je tvořena spojnicí bodů </a:t>
            </a:r>
            <a:r>
              <a:rPr lang="cs-CZ" sz="1800" dirty="0" err="1"/>
              <a:t>Rváčov</a:t>
            </a:r>
            <a:r>
              <a:rPr lang="cs-CZ" sz="1800" dirty="0"/>
              <a:t> (E) – Sázavka (Ovesná Lhota) (W)</a:t>
            </a:r>
            <a:br>
              <a:rPr lang="cs-CZ" sz="1800" dirty="0"/>
            </a:br>
            <a:r>
              <a:rPr lang="cs-CZ" sz="1800" dirty="0"/>
              <a:t>V souřadnicích: 49°46´10´´N, 15°51´10´´E  -  49°43´22´´N, 15°22´57´´E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 descr="MTMA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00200"/>
            <a:ext cx="6336704" cy="4997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39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</Words>
  <Application>Microsoft Office PowerPoint</Application>
  <PresentationFormat>Předvádění na obrazovce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Pohár Vysočiny 2014 19.-26.7.2014 Havlíčkův Brod</vt:lpstr>
      <vt:lpstr>Prezentace aplikace PowerPoint</vt:lpstr>
      <vt:lpstr>Prezentace aplikace PowerPoint</vt:lpstr>
      <vt:lpstr>Prezentace aplikace PowerPoint</vt:lpstr>
      <vt:lpstr>Prezentace aplikace PowerPoint</vt:lpstr>
      <vt:lpstr>  Jižní hranice MTMA Čáslav je tvořena spojnicí bodů Rváčov (E) – Sázavka (Ovesná Lhota) (W) V souřadnicích: 49°46´10´´N, 15°51´10´´E  -  49°43´22´´N, 15°22´57´´E 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PLACHTAŘSKÝ POHÁR VYSOČINY Havlíčkův Brod 20.7-27.7.2013</dc:title>
  <dc:creator>Matouš</dc:creator>
  <cp:lastModifiedBy>Schmidt Matouš, MUDr.</cp:lastModifiedBy>
  <cp:revision>13</cp:revision>
  <dcterms:created xsi:type="dcterms:W3CDTF">2013-07-05T07:23:07Z</dcterms:created>
  <dcterms:modified xsi:type="dcterms:W3CDTF">2014-07-10T12:19:57Z</dcterms:modified>
</cp:coreProperties>
</file>